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29/03/2023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10880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29/03/2023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801682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29/03/2023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42032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0518902-C72D-4AF6-9E71-49CEA04E3EB3}" type="datetimeFigureOut">
              <a:rPr lang="es-ES" smtClean="0"/>
              <a:t>29/03/2023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239730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0518902-C72D-4AF6-9E71-49CEA04E3EB3}" type="datetimeFigureOut">
              <a:rPr lang="es-ES" smtClean="0"/>
              <a:t>29/03/2023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974928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0518902-C72D-4AF6-9E71-49CEA04E3EB3}" type="datetimeFigureOut">
              <a:rPr lang="es-ES" smtClean="0"/>
              <a:t>29/03/2023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318058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0518902-C72D-4AF6-9E71-49CEA04E3EB3}" type="datetimeFigureOut">
              <a:rPr lang="es-ES" smtClean="0"/>
              <a:t>29/03/2023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319518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0518902-C72D-4AF6-9E71-49CEA04E3EB3}" type="datetimeFigureOut">
              <a:rPr lang="es-ES" smtClean="0"/>
              <a:t>29/03/2023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74355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0518902-C72D-4AF6-9E71-49CEA04E3EB3}" type="datetimeFigureOut">
              <a:rPr lang="es-ES" smtClean="0"/>
              <a:t>29/03/2023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37034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18902-C72D-4AF6-9E71-49CEA04E3EB3}" type="datetimeFigureOut">
              <a:rPr lang="es-ES" smtClean="0"/>
              <a:t>29/03/2023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63744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0518902-C72D-4AF6-9E71-49CEA04E3EB3}" type="datetimeFigureOut">
              <a:rPr lang="es-ES" smtClean="0"/>
              <a:t>29/03/2023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161BCC4-FA10-41E9-8C43-FE5101BB9824}" type="slidenum">
              <a:rPr lang="es-ES" smtClean="0"/>
              <a:t>‹Nº›</a:t>
            </a:fld>
            <a:endParaRPr lang="es-ES"/>
          </a:p>
        </p:txBody>
      </p:sp>
    </p:spTree>
    <p:extLst>
      <p:ext uri="{BB962C8B-B14F-4D97-AF65-F5344CB8AC3E}">
        <p14:creationId xmlns:p14="http://schemas.microsoft.com/office/powerpoint/2010/main" val="181004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18902-C72D-4AF6-9E71-49CEA04E3EB3}" type="datetimeFigureOut">
              <a:rPr lang="es-ES" smtClean="0"/>
              <a:t>29/03/2023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BCC4-FA10-41E9-8C43-FE5101BB9824}" type="slidenum">
              <a:rPr lang="es-ES" smtClean="0"/>
              <a:t>‹Nº›</a:t>
            </a:fld>
            <a:endParaRPr lang="es-ES"/>
          </a:p>
        </p:txBody>
      </p:sp>
    </p:spTree>
    <p:extLst>
      <p:ext uri="{BB962C8B-B14F-4D97-AF65-F5344CB8AC3E}">
        <p14:creationId xmlns:p14="http://schemas.microsoft.com/office/powerpoint/2010/main" val="57069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664464" y="2825496"/>
            <a:ext cx="4383024" cy="547306"/>
          </a:xfrm>
        </p:spPr>
        <p:txBody>
          <a:bodyPr>
            <a:normAutofit/>
          </a:bodyPr>
          <a:lstStyle/>
          <a:p>
            <a:pPr algn="l"/>
            <a:r>
              <a:rPr lang="es-ES" sz="2400" b="1" dirty="0" smtClean="0"/>
              <a:t>Título de la comunicación</a:t>
            </a:r>
            <a:endParaRPr lang="es-ES" b="1" dirty="0"/>
          </a:p>
        </p:txBody>
      </p:sp>
      <p:sp>
        <p:nvSpPr>
          <p:cNvPr id="3" name="Subtítulo 2"/>
          <p:cNvSpPr>
            <a:spLocks noGrp="1"/>
          </p:cNvSpPr>
          <p:nvPr>
            <p:ph type="subTitle" idx="1"/>
          </p:nvPr>
        </p:nvSpPr>
        <p:spPr>
          <a:xfrm>
            <a:off x="664464" y="3775774"/>
            <a:ext cx="3669792" cy="430466"/>
          </a:xfrm>
        </p:spPr>
        <p:txBody>
          <a:bodyPr/>
          <a:lstStyle/>
          <a:p>
            <a:pPr algn="l"/>
            <a:r>
              <a:rPr lang="es-ES" sz="2000" dirty="0" smtClean="0"/>
              <a:t>Nombre</a:t>
            </a:r>
            <a:r>
              <a:rPr lang="es-ES" dirty="0" smtClean="0"/>
              <a:t> </a:t>
            </a:r>
            <a:r>
              <a:rPr lang="es-ES" sz="2000" dirty="0" smtClean="0"/>
              <a:t>autores</a:t>
            </a:r>
            <a:endParaRPr lang="es-ES" dirty="0"/>
          </a:p>
        </p:txBody>
      </p:sp>
      <p:sp>
        <p:nvSpPr>
          <p:cNvPr id="4" name="Subtítulo 2"/>
          <p:cNvSpPr txBox="1">
            <a:spLocks/>
          </p:cNvSpPr>
          <p:nvPr/>
        </p:nvSpPr>
        <p:spPr>
          <a:xfrm>
            <a:off x="679704" y="4549966"/>
            <a:ext cx="3669792" cy="4304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000" dirty="0" smtClean="0"/>
              <a:t>Centro</a:t>
            </a:r>
            <a:endParaRPr lang="es-ES" dirty="0"/>
          </a:p>
        </p:txBody>
      </p:sp>
    </p:spTree>
    <p:extLst>
      <p:ext uri="{BB962C8B-B14F-4D97-AF65-F5344CB8AC3E}">
        <p14:creationId xmlns:p14="http://schemas.microsoft.com/office/powerpoint/2010/main" val="91652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98777"/>
            <a:ext cx="10390632" cy="3212719"/>
          </a:xfrm>
        </p:spPr>
        <p:txBody>
          <a:bodyPr>
            <a:noAutofit/>
          </a:bodyPr>
          <a:lstStyle/>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What is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rgbClr val="000000"/>
                </a:solidFill>
                <a:latin typeface="Calibri" panose="020F0502020204030204" pitchFamily="34" charset="0"/>
                <a:ea typeface="Avenir"/>
                <a:cs typeface="Calibri" panose="020F0502020204030204" pitchFamily="34" charset="0"/>
                <a:sym typeface="Avenir"/>
              </a:rPr>
              <a:t>popularised</a:t>
            </a:r>
            <a:r>
              <a:rPr lang="en-US" sz="1600" dirty="0">
                <a:solidFill>
                  <a:srgbClr val="000000"/>
                </a:solidFill>
                <a:latin typeface="Calibri" panose="020F0502020204030204" pitchFamily="34" charset="0"/>
                <a:ea typeface="Avenir"/>
                <a:cs typeface="Calibri" panose="020F0502020204030204" pitchFamily="34" charset="0"/>
                <a:sym typeface="Avenir"/>
              </a:rPr>
              <a:t> in the 1960s with the release of </a:t>
            </a:r>
            <a:r>
              <a:rPr lang="en-US" sz="1600" dirty="0" err="1">
                <a:solidFill>
                  <a:srgbClr val="000000"/>
                </a:solidFill>
                <a:latin typeface="Calibri" panose="020F0502020204030204" pitchFamily="34" charset="0"/>
                <a:ea typeface="Avenir"/>
                <a:cs typeface="Calibri" panose="020F0502020204030204" pitchFamily="34" charset="0"/>
                <a:sym typeface="Avenir"/>
              </a:rPr>
              <a:t>Letraset</a:t>
            </a:r>
            <a:r>
              <a:rPr lang="en-US" sz="1600" dirty="0">
                <a:solidFill>
                  <a:srgbClr val="000000"/>
                </a:solidFill>
                <a:latin typeface="Calibri" panose="020F0502020204030204" pitchFamily="34" charset="0"/>
                <a:ea typeface="Avenir"/>
                <a:cs typeface="Calibri" panose="020F0502020204030204" pitchFamily="34" charset="0"/>
                <a:sym typeface="Avenir"/>
              </a:rPr>
              <a:t> sheets containing Lorem Ipsum passages, and more recently with desktop publishing software like Aldus PageMaker including versions of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endParaRPr lang="en-US" sz="1600" dirty="0">
              <a:solidFill>
                <a:srgbClr val="000000"/>
              </a:solidFill>
              <a:latin typeface="Calibri" panose="020F0502020204030204" pitchFamily="34" charset="0"/>
              <a:ea typeface="Montserrat Medium"/>
              <a:cs typeface="Calibri" panose="020F0502020204030204" pitchFamily="34" charset="0"/>
              <a:sym typeface="Montserrat Medium"/>
            </a:endParaRPr>
          </a:p>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Why do we use it?</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600" dirty="0" err="1">
                <a:solidFill>
                  <a:srgbClr val="000000"/>
                </a:solidFill>
                <a:latin typeface="Calibri" panose="020F0502020204030204" pitchFamily="34" charset="0"/>
                <a:ea typeface="Avenir"/>
                <a:cs typeface="Calibri" panose="020F0502020204030204" pitchFamily="34" charset="0"/>
                <a:sym typeface="Avenir"/>
              </a:rPr>
              <a:t>humour</a:t>
            </a:r>
            <a:r>
              <a:rPr lang="en-US" sz="1600" dirty="0">
                <a:solidFill>
                  <a:srgbClr val="000000"/>
                </a:solidFill>
                <a:latin typeface="Calibri" panose="020F0502020204030204" pitchFamily="34" charset="0"/>
                <a:ea typeface="Avenir"/>
                <a:cs typeface="Calibri" panose="020F0502020204030204" pitchFamily="34" charset="0"/>
                <a:sym typeface="Avenir"/>
              </a:rPr>
              <a:t> and the like).</a:t>
            </a:r>
            <a:endParaRPr lang="en-US" sz="1600" dirty="0" smtClean="0">
              <a:latin typeface="Calibri" panose="020F0502020204030204" pitchFamily="34" charset="0"/>
              <a:cs typeface="Calibri" panose="020F0502020204030204" pitchFamily="34" charset="0"/>
            </a:endParaRPr>
          </a:p>
          <a:p>
            <a:pPr marL="0" indent="0">
              <a:buNone/>
            </a:pPr>
            <a:endParaRPr lang="es-ES" sz="1600" dirty="0"/>
          </a:p>
        </p:txBody>
      </p:sp>
      <p:pic>
        <p:nvPicPr>
          <p:cNvPr id="4" name="Google Shape;88;p1"/>
          <p:cNvPicPr preferRelativeResize="0"/>
          <p:nvPr/>
        </p:nvPicPr>
        <p:blipFill rotWithShape="1">
          <a:blip r:embed="rId2">
            <a:alphaModFix/>
          </a:blip>
          <a:srcRect/>
          <a:stretch/>
        </p:blipFill>
        <p:spPr>
          <a:xfrm>
            <a:off x="0" y="0"/>
            <a:ext cx="12192000" cy="882650"/>
          </a:xfrm>
          <a:prstGeom prst="rect">
            <a:avLst/>
          </a:prstGeom>
          <a:noFill/>
          <a:ln>
            <a:noFill/>
          </a:ln>
        </p:spPr>
      </p:pic>
      <p:sp>
        <p:nvSpPr>
          <p:cNvPr id="2" name="Título 1"/>
          <p:cNvSpPr>
            <a:spLocks noGrp="1"/>
          </p:cNvSpPr>
          <p:nvPr>
            <p:ph type="title"/>
          </p:nvPr>
        </p:nvSpPr>
        <p:spPr>
          <a:xfrm>
            <a:off x="2596896" y="210312"/>
            <a:ext cx="4105656" cy="493776"/>
          </a:xfrm>
        </p:spPr>
        <p:txBody>
          <a:bodyPr>
            <a:normAutofit/>
          </a:bodyPr>
          <a:lstStyle/>
          <a:p>
            <a:r>
              <a:rPr lang="es-ES" sz="1400" b="1" dirty="0" smtClean="0">
                <a:solidFill>
                  <a:schemeClr val="bg1"/>
                </a:solidFill>
              </a:rPr>
              <a:t>TÍTULO DE </a:t>
            </a:r>
            <a:r>
              <a:rPr lang="es-ES" sz="1400" b="1" smtClean="0">
                <a:solidFill>
                  <a:schemeClr val="bg1"/>
                </a:solidFill>
              </a:rPr>
              <a:t>LA COMUNICACIÓN</a:t>
            </a:r>
            <a:endParaRPr lang="es-ES" sz="1400" b="1" dirty="0">
              <a:solidFill>
                <a:schemeClr val="bg1"/>
              </a:solidFill>
            </a:endParaRPr>
          </a:p>
        </p:txBody>
      </p:sp>
      <p:sp>
        <p:nvSpPr>
          <p:cNvPr id="5" name="Marcador de contenido 2"/>
          <p:cNvSpPr txBox="1">
            <a:spLocks/>
          </p:cNvSpPr>
          <p:nvPr/>
        </p:nvSpPr>
        <p:spPr>
          <a:xfrm>
            <a:off x="838200" y="1255649"/>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smtClean="0">
                <a:solidFill>
                  <a:srgbClr val="000000"/>
                </a:solidFill>
                <a:latin typeface="Calibri" panose="020F0502020204030204" pitchFamily="34" charset="0"/>
                <a:cs typeface="Calibri" panose="020F0502020204030204" pitchFamily="34" charset="0"/>
                <a:sym typeface="Avenir"/>
              </a:rPr>
              <a:t>TÍTULO APARTADO</a:t>
            </a:r>
            <a:endParaRPr lang="en-US" sz="20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57358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20</Words>
  <Application>Microsoft Office PowerPoint</Application>
  <PresentationFormat>Panorámica</PresentationFormat>
  <Paragraphs>10</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Avenir</vt:lpstr>
      <vt:lpstr>Calibri</vt:lpstr>
      <vt:lpstr>Calibri Light</vt:lpstr>
      <vt:lpstr>Montserrat Medium</vt:lpstr>
      <vt:lpstr>Tema de Office</vt:lpstr>
      <vt:lpstr>Título de la comunicación</vt:lpstr>
      <vt:lpstr>TÍTULO DE LA COMUNICACIÓN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Usuario</dc:creator>
  <cp:lastModifiedBy>Usuario</cp:lastModifiedBy>
  <cp:revision>4</cp:revision>
  <dcterms:created xsi:type="dcterms:W3CDTF">2023-03-14T14:34:02Z</dcterms:created>
  <dcterms:modified xsi:type="dcterms:W3CDTF">2023-03-29T09:22:53Z</dcterms:modified>
</cp:coreProperties>
</file>